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4"/>
  </p:sldMasterIdLst>
  <p:notesMasterIdLst>
    <p:notesMasterId r:id="rId11"/>
  </p:notesMasterIdLst>
  <p:sldIdLst>
    <p:sldId id="4321" r:id="rId5"/>
    <p:sldId id="672" r:id="rId6"/>
    <p:sldId id="4318" r:id="rId7"/>
    <p:sldId id="4319" r:id="rId8"/>
    <p:sldId id="4320" r:id="rId9"/>
    <p:sldId id="61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6F8"/>
    <a:srgbClr val="012169"/>
    <a:srgbClr val="FFC600"/>
    <a:srgbClr val="A7A8A9"/>
    <a:srgbClr val="D5F3FB"/>
    <a:srgbClr val="FF7500"/>
    <a:srgbClr val="63666A"/>
    <a:srgbClr val="FF0000"/>
    <a:srgbClr val="FFFFFF"/>
    <a:srgbClr val="A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BD215-FDEF-AF44-0630-C3F7A9FDFD7A}" v="6" dt="2025-10-29T19:53:09.773"/>
    <p1510:client id="{C5344CB2-AEBA-4FB3-9A75-18B3FB2DB245}" v="12" dt="2025-10-29T15:25:27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0754" autoAdjust="0"/>
  </p:normalViewPr>
  <p:slideViewPr>
    <p:cSldViewPr snapToGrid="0">
      <p:cViewPr varScale="1">
        <p:scale>
          <a:sx n="74" d="100"/>
          <a:sy n="74" d="100"/>
        </p:scale>
        <p:origin x="4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5C08D738-8366-954A-A454-968E837854FF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85E35197-6DA9-744D-98ED-310B7A3B43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32EFFA-52F2-F298-8EC6-41F306650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9728" y="772160"/>
            <a:ext cx="10212832" cy="222504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441C724-CF99-2FAB-2B52-606FE668A2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9728" y="3216273"/>
            <a:ext cx="10212832" cy="135572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Subtitle/Speaker/Organization</a:t>
            </a:r>
          </a:p>
        </p:txBody>
      </p:sp>
    </p:spTree>
    <p:extLst>
      <p:ext uri="{BB962C8B-B14F-4D97-AF65-F5344CB8AC3E}">
        <p14:creationId xmlns:p14="http://schemas.microsoft.com/office/powerpoint/2010/main" val="883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D1049DA6-CA21-DA5B-119C-EC9C2F1EC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36476" y="1731047"/>
            <a:ext cx="3205070" cy="32090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FBEEDE3-8158-003F-E552-6DA54ECD72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3615" y="1731047"/>
            <a:ext cx="3205070" cy="32090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C1798-0EC9-9AC4-D7AC-52D2988A0CFB}"/>
              </a:ext>
            </a:extLst>
          </p:cNvPr>
          <p:cNvSpPr/>
          <p:nvPr userDrawn="1"/>
        </p:nvSpPr>
        <p:spPr>
          <a:xfrm>
            <a:off x="2536474" y="4940067"/>
            <a:ext cx="3205068" cy="8188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263DB-E1D5-A429-6AB4-18AEDB013D76}"/>
              </a:ext>
            </a:extLst>
          </p:cNvPr>
          <p:cNvSpPr/>
          <p:nvPr userDrawn="1"/>
        </p:nvSpPr>
        <p:spPr>
          <a:xfrm>
            <a:off x="6263615" y="4940067"/>
            <a:ext cx="3205068" cy="8188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8F68728-C62E-2379-BEDF-1D3395340C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36474" y="4940300"/>
            <a:ext cx="3205391" cy="81915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6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A8CB22-94EF-17E4-8128-7C76857293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3615" y="4939812"/>
            <a:ext cx="3205391" cy="81915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6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3958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D1049DA6-CA21-DA5B-119C-EC9C2F1EC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36476" y="1731047"/>
            <a:ext cx="2376858" cy="2379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FBEEDE3-8158-003F-E552-6DA54ECD72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82161" y="1731047"/>
            <a:ext cx="2376858" cy="2379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13F1763-47D5-7ADD-97B3-EE8D335A67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27846" y="1731047"/>
            <a:ext cx="2376858" cy="2379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C1798-0EC9-9AC4-D7AC-52D2988A0CFB}"/>
              </a:ext>
            </a:extLst>
          </p:cNvPr>
          <p:cNvSpPr/>
          <p:nvPr userDrawn="1"/>
        </p:nvSpPr>
        <p:spPr>
          <a:xfrm>
            <a:off x="2536474" y="4110834"/>
            <a:ext cx="2376856" cy="733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263DB-E1D5-A429-6AB4-18AEDB013D76}"/>
              </a:ext>
            </a:extLst>
          </p:cNvPr>
          <p:cNvSpPr/>
          <p:nvPr userDrawn="1"/>
        </p:nvSpPr>
        <p:spPr>
          <a:xfrm>
            <a:off x="5182161" y="4110834"/>
            <a:ext cx="2376856" cy="733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0D1B0B-E59B-ECA9-4852-39DDE14AD5FE}"/>
              </a:ext>
            </a:extLst>
          </p:cNvPr>
          <p:cNvSpPr/>
          <p:nvPr userDrawn="1"/>
        </p:nvSpPr>
        <p:spPr>
          <a:xfrm>
            <a:off x="7827846" y="4110834"/>
            <a:ext cx="2376856" cy="733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B1EA8D-67E4-5120-3DA0-4CD6736DA0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42121" y="4110834"/>
            <a:ext cx="2371209" cy="733728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3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3E51F35-5A83-80E7-35E1-7B7EE9F68F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2157" y="4110834"/>
            <a:ext cx="2371209" cy="733728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3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0FCAE41-7DC4-126F-EAE8-E5C171B524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33493" y="4110834"/>
            <a:ext cx="2371209" cy="733728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1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4185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D1049DA6-CA21-DA5B-119C-EC9C2F1EC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95827" y="1731047"/>
            <a:ext cx="2376858" cy="2379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FBEEDE3-8158-003F-E552-6DA54ECD72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41512" y="1731047"/>
            <a:ext cx="2376858" cy="2379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13F1763-47D5-7ADD-97B3-EE8D335A67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87197" y="1731047"/>
            <a:ext cx="2376858" cy="2379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C1798-0EC9-9AC4-D7AC-52D2988A0CFB}"/>
              </a:ext>
            </a:extLst>
          </p:cNvPr>
          <p:cNvSpPr/>
          <p:nvPr userDrawn="1"/>
        </p:nvSpPr>
        <p:spPr>
          <a:xfrm>
            <a:off x="1395825" y="4110834"/>
            <a:ext cx="2376856" cy="733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263DB-E1D5-A429-6AB4-18AEDB013D76}"/>
              </a:ext>
            </a:extLst>
          </p:cNvPr>
          <p:cNvSpPr/>
          <p:nvPr userDrawn="1"/>
        </p:nvSpPr>
        <p:spPr>
          <a:xfrm>
            <a:off x="4041512" y="4110834"/>
            <a:ext cx="2376856" cy="733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0D1B0B-E59B-ECA9-4852-39DDE14AD5FE}"/>
              </a:ext>
            </a:extLst>
          </p:cNvPr>
          <p:cNvSpPr/>
          <p:nvPr userDrawn="1"/>
        </p:nvSpPr>
        <p:spPr>
          <a:xfrm>
            <a:off x="6687197" y="4110834"/>
            <a:ext cx="2376856" cy="733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6454161-5EF5-2393-14B7-38ACABCE78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32882" y="1731047"/>
            <a:ext cx="2376858" cy="2379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800" b="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4850B-B9A0-64F4-3BE1-9DC5E04F7C8A}"/>
              </a:ext>
            </a:extLst>
          </p:cNvPr>
          <p:cNvSpPr/>
          <p:nvPr userDrawn="1"/>
        </p:nvSpPr>
        <p:spPr>
          <a:xfrm>
            <a:off x="9332880" y="4110834"/>
            <a:ext cx="2376856" cy="733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1B1D06-4362-78B4-690B-519F6B795C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01472" y="4110834"/>
            <a:ext cx="2371209" cy="733728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1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DD9BA70-957F-B434-33BA-CBA8DE8034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5273" y="4110834"/>
            <a:ext cx="2371209" cy="733728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1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AB825D5-4A2B-43DD-FB54-8F5793E249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89074" y="4110834"/>
            <a:ext cx="2371209" cy="733728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1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96B5EE8-4B82-80B0-471D-49B5BF6A71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32876" y="4110834"/>
            <a:ext cx="2371209" cy="733728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1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48837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0D29FCD-A525-C4DD-0820-A697D298C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5399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DE24DC7-79E9-3CF3-67D5-D32AF32A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1085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4587D-3417-AF7F-C657-BCAB8B7DE58D}"/>
              </a:ext>
            </a:extLst>
          </p:cNvPr>
          <p:cNvSpPr/>
          <p:nvPr userDrawn="1"/>
        </p:nvSpPr>
        <p:spPr>
          <a:xfrm>
            <a:off x="4065397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1BE8D-E9F0-1E87-11B4-22102A669540}"/>
              </a:ext>
            </a:extLst>
          </p:cNvPr>
          <p:cNvSpPr/>
          <p:nvPr userDrawn="1"/>
        </p:nvSpPr>
        <p:spPr>
          <a:xfrm>
            <a:off x="6711085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D1049DA6-CA21-DA5B-119C-EC9C2F1EC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42556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FBEEDE3-8158-003F-E552-6DA54ECD72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88242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13F1763-47D5-7ADD-97B3-EE8D335A67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33928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C1798-0EC9-9AC4-D7AC-52D2988A0CFB}"/>
              </a:ext>
            </a:extLst>
          </p:cNvPr>
          <p:cNvSpPr/>
          <p:nvPr userDrawn="1"/>
        </p:nvSpPr>
        <p:spPr>
          <a:xfrm>
            <a:off x="2742556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263DB-E1D5-A429-6AB4-18AEDB013D76}"/>
              </a:ext>
            </a:extLst>
          </p:cNvPr>
          <p:cNvSpPr/>
          <p:nvPr userDrawn="1"/>
        </p:nvSpPr>
        <p:spPr>
          <a:xfrm>
            <a:off x="5388243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0D1B0B-E59B-ECA9-4852-39DDE14AD5FE}"/>
              </a:ext>
            </a:extLst>
          </p:cNvPr>
          <p:cNvSpPr/>
          <p:nvPr userDrawn="1"/>
        </p:nvSpPr>
        <p:spPr>
          <a:xfrm>
            <a:off x="8033928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5E04AD2-1D13-B926-9957-6B775FF1A9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397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D3B293D-B862-0347-67F1-AEC6F04F56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1085" y="3360423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61099B8-12FC-08C2-2622-23D538A8D0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49775" y="574079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E003B6-9AFD-4BDA-AD16-1A4FB01EA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5462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9966BC6-0FD4-33B3-F35C-974DE2E382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1147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7721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10BC66-6427-5FC6-FF03-463020BD74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9713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0D29FCD-A525-C4DD-0820-A697D298C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5399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DE24DC7-79E9-3CF3-67D5-D32AF32A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1085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4B395-C938-7C22-15B8-115BEE8F4859}"/>
              </a:ext>
            </a:extLst>
          </p:cNvPr>
          <p:cNvSpPr/>
          <p:nvPr userDrawn="1"/>
        </p:nvSpPr>
        <p:spPr>
          <a:xfrm>
            <a:off x="1419713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4587D-3417-AF7F-C657-BCAB8B7DE58D}"/>
              </a:ext>
            </a:extLst>
          </p:cNvPr>
          <p:cNvSpPr/>
          <p:nvPr userDrawn="1"/>
        </p:nvSpPr>
        <p:spPr>
          <a:xfrm>
            <a:off x="4065397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1BE8D-E9F0-1E87-11B4-22102A669540}"/>
              </a:ext>
            </a:extLst>
          </p:cNvPr>
          <p:cNvSpPr/>
          <p:nvPr userDrawn="1"/>
        </p:nvSpPr>
        <p:spPr>
          <a:xfrm>
            <a:off x="6711085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D1049DA6-CA21-DA5B-119C-EC9C2F1EC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42556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FBEEDE3-8158-003F-E552-6DA54ECD72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88242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13F1763-47D5-7ADD-97B3-EE8D335A67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33928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C1798-0EC9-9AC4-D7AC-52D2988A0CFB}"/>
              </a:ext>
            </a:extLst>
          </p:cNvPr>
          <p:cNvSpPr/>
          <p:nvPr userDrawn="1"/>
        </p:nvSpPr>
        <p:spPr>
          <a:xfrm>
            <a:off x="2742556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263DB-E1D5-A429-6AB4-18AEDB013D76}"/>
              </a:ext>
            </a:extLst>
          </p:cNvPr>
          <p:cNvSpPr/>
          <p:nvPr userDrawn="1"/>
        </p:nvSpPr>
        <p:spPr>
          <a:xfrm>
            <a:off x="5388243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0D1B0B-E59B-ECA9-4852-39DDE14AD5FE}"/>
              </a:ext>
            </a:extLst>
          </p:cNvPr>
          <p:cNvSpPr/>
          <p:nvPr userDrawn="1"/>
        </p:nvSpPr>
        <p:spPr>
          <a:xfrm>
            <a:off x="8033928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AA99C9B-B047-4400-F55C-5E3BF0ED97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397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2375CE3-878B-8116-69A2-DA99E71933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1085" y="3360423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0C20E26-54D0-2118-71BF-D67F2F3B0B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49775" y="574079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1CE20F-9A21-6E0D-5B91-BA4CBE2FE3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5462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E2CEF4F-8083-64E8-9560-83ED068E92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1147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6BD5F6AB-5CA8-FE0B-F93B-2919842D82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9712" y="3358662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241239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10BC66-6427-5FC6-FF03-463020BD74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9713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0D29FCD-A525-C4DD-0820-A697D298C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5399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DE24DC7-79E9-3CF3-67D5-D32AF32A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1085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77816A-EB7F-C808-76D6-17C872B681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773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4B395-C938-7C22-15B8-115BEE8F4859}"/>
              </a:ext>
            </a:extLst>
          </p:cNvPr>
          <p:cNvSpPr/>
          <p:nvPr userDrawn="1"/>
        </p:nvSpPr>
        <p:spPr>
          <a:xfrm>
            <a:off x="1419713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4587D-3417-AF7F-C657-BCAB8B7DE58D}"/>
              </a:ext>
            </a:extLst>
          </p:cNvPr>
          <p:cNvSpPr/>
          <p:nvPr userDrawn="1"/>
        </p:nvSpPr>
        <p:spPr>
          <a:xfrm>
            <a:off x="4065397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1BE8D-E9F0-1E87-11B4-22102A669540}"/>
              </a:ext>
            </a:extLst>
          </p:cNvPr>
          <p:cNvSpPr/>
          <p:nvPr userDrawn="1"/>
        </p:nvSpPr>
        <p:spPr>
          <a:xfrm>
            <a:off x="6711085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1959B6-627E-29A4-8731-26986B918012}"/>
              </a:ext>
            </a:extLst>
          </p:cNvPr>
          <p:cNvSpPr/>
          <p:nvPr userDrawn="1"/>
        </p:nvSpPr>
        <p:spPr>
          <a:xfrm>
            <a:off x="9356773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D1049DA6-CA21-DA5B-119C-EC9C2F1EC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42556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FBEEDE3-8158-003F-E552-6DA54ECD72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88242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13F1763-47D5-7ADD-97B3-EE8D335A67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33928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C1798-0EC9-9AC4-D7AC-52D2988A0CFB}"/>
              </a:ext>
            </a:extLst>
          </p:cNvPr>
          <p:cNvSpPr/>
          <p:nvPr userDrawn="1"/>
        </p:nvSpPr>
        <p:spPr>
          <a:xfrm>
            <a:off x="2742556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263DB-E1D5-A429-6AB4-18AEDB013D76}"/>
              </a:ext>
            </a:extLst>
          </p:cNvPr>
          <p:cNvSpPr/>
          <p:nvPr userDrawn="1"/>
        </p:nvSpPr>
        <p:spPr>
          <a:xfrm>
            <a:off x="5388243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0D1B0B-E59B-ECA9-4852-39DDE14AD5FE}"/>
              </a:ext>
            </a:extLst>
          </p:cNvPr>
          <p:cNvSpPr/>
          <p:nvPr userDrawn="1"/>
        </p:nvSpPr>
        <p:spPr>
          <a:xfrm>
            <a:off x="8033928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EEAB6B5-FAF6-3227-267F-579226DED2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397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F2F682C-B89D-325B-26D1-75F4901EDA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1085" y="3360423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A7AE1D4-7842-0A96-3996-D1A77BC2BE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49775" y="574079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16CC5B-DEAF-E4FD-877A-CFD251836E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5462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7732478-66D8-2EDC-2091-21F08990A0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1147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64D0F3E-FE50-CCD9-CB14-21C414051C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9712" y="3358662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A0D7077-D17B-697C-D42C-7FF2369A3E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56769" y="336365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33630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10BC66-6427-5FC6-FF03-463020BD74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9713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0D29FCD-A525-C4DD-0820-A697D298C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5400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DE24DC7-79E9-3CF3-67D5-D32AF32A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1087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77816A-EB7F-C808-76D6-17C872B681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773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4B395-C938-7C22-15B8-115BEE8F4859}"/>
              </a:ext>
            </a:extLst>
          </p:cNvPr>
          <p:cNvSpPr/>
          <p:nvPr userDrawn="1"/>
        </p:nvSpPr>
        <p:spPr>
          <a:xfrm>
            <a:off x="1419713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4587D-3417-AF7F-C657-BCAB8B7DE58D}"/>
              </a:ext>
            </a:extLst>
          </p:cNvPr>
          <p:cNvSpPr/>
          <p:nvPr userDrawn="1"/>
        </p:nvSpPr>
        <p:spPr>
          <a:xfrm>
            <a:off x="4065397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1BE8D-E9F0-1E87-11B4-22102A669540}"/>
              </a:ext>
            </a:extLst>
          </p:cNvPr>
          <p:cNvSpPr/>
          <p:nvPr userDrawn="1"/>
        </p:nvSpPr>
        <p:spPr>
          <a:xfrm>
            <a:off x="6711085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1959B6-627E-29A4-8731-26986B918012}"/>
              </a:ext>
            </a:extLst>
          </p:cNvPr>
          <p:cNvSpPr/>
          <p:nvPr userDrawn="1"/>
        </p:nvSpPr>
        <p:spPr>
          <a:xfrm>
            <a:off x="9356773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5907D77-CA02-0F33-6327-BDE86F957B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19712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D1049DA6-CA21-DA5B-119C-EC9C2F1EC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5399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FBEEDE3-8158-003F-E552-6DA54ECD72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11086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13F1763-47D5-7ADD-97B3-EE8D335A67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56772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FE5F4-7637-BFF8-A707-E773AED5D317}"/>
              </a:ext>
            </a:extLst>
          </p:cNvPr>
          <p:cNvSpPr/>
          <p:nvPr userDrawn="1"/>
        </p:nvSpPr>
        <p:spPr>
          <a:xfrm>
            <a:off x="1419712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C1798-0EC9-9AC4-D7AC-52D2988A0CFB}"/>
              </a:ext>
            </a:extLst>
          </p:cNvPr>
          <p:cNvSpPr/>
          <p:nvPr userDrawn="1"/>
        </p:nvSpPr>
        <p:spPr>
          <a:xfrm>
            <a:off x="4065396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263DB-E1D5-A429-6AB4-18AEDB013D76}"/>
              </a:ext>
            </a:extLst>
          </p:cNvPr>
          <p:cNvSpPr/>
          <p:nvPr userDrawn="1"/>
        </p:nvSpPr>
        <p:spPr>
          <a:xfrm>
            <a:off x="6711084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0D1B0B-E59B-ECA9-4852-39DDE14AD5FE}"/>
              </a:ext>
            </a:extLst>
          </p:cNvPr>
          <p:cNvSpPr/>
          <p:nvPr userDrawn="1"/>
        </p:nvSpPr>
        <p:spPr>
          <a:xfrm>
            <a:off x="9356772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2CA278B-2DAC-F983-1DC1-5077EBB81B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397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67AE9C0-625E-9A2E-A402-B60E94BCFC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1085" y="3360423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2AE0353E-CAFD-392A-06D0-0AD1338714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9712" y="3358662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952A2F20-B8E2-32B7-FD87-7EDF9D1E96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56769" y="336365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F24845BA-766B-07E8-48CA-0834658AEB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65397" y="5735216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BCB5EC5-E8DD-0FD3-84F9-9D5CE2FB5F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1085" y="5737562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09E34A5-000F-C5F1-7E98-EA7033D9A8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19712" y="5735801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E834F6C7-9D47-2332-FBD5-218F328B1A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6769" y="5740796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219409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10BC66-6427-5FC6-FF03-463020BD74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9713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0D29FCD-A525-C4DD-0820-A697D298C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4440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DE24DC7-79E9-3CF3-67D5-D32AF32A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49167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77816A-EB7F-C808-76D6-17C872B681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13894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C7CB852-1954-2677-3D5B-6DD9A0B4FC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78620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359A8A8-92FC-E187-9CE2-7D6FCAE784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30826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EFC5909E-BFA8-F9D7-B051-5B73E0DEB1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95553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246560AB-9617-BDAD-77B0-FF1687C2E1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60280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29647F29-4108-9254-9E15-66CC99DF34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25007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4B395-C938-7C22-15B8-115BEE8F4859}"/>
              </a:ext>
            </a:extLst>
          </p:cNvPr>
          <p:cNvSpPr/>
          <p:nvPr userDrawn="1"/>
        </p:nvSpPr>
        <p:spPr>
          <a:xfrm>
            <a:off x="1419713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4587D-3417-AF7F-C657-BCAB8B7DE58D}"/>
              </a:ext>
            </a:extLst>
          </p:cNvPr>
          <p:cNvSpPr/>
          <p:nvPr userDrawn="1"/>
        </p:nvSpPr>
        <p:spPr>
          <a:xfrm>
            <a:off x="3484440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1BE8D-E9F0-1E87-11B4-22102A669540}"/>
              </a:ext>
            </a:extLst>
          </p:cNvPr>
          <p:cNvSpPr/>
          <p:nvPr userDrawn="1"/>
        </p:nvSpPr>
        <p:spPr>
          <a:xfrm>
            <a:off x="5549167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1959B6-627E-29A4-8731-26986B918012}"/>
              </a:ext>
            </a:extLst>
          </p:cNvPr>
          <p:cNvSpPr/>
          <p:nvPr userDrawn="1"/>
        </p:nvSpPr>
        <p:spPr>
          <a:xfrm>
            <a:off x="7613893" y="335807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D50F08-4F98-B012-37AC-09BE2862A9F1}"/>
              </a:ext>
            </a:extLst>
          </p:cNvPr>
          <p:cNvSpPr/>
          <p:nvPr userDrawn="1"/>
        </p:nvSpPr>
        <p:spPr>
          <a:xfrm>
            <a:off x="9678620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C01E1B-94FD-E394-3228-5036814E685C}"/>
              </a:ext>
            </a:extLst>
          </p:cNvPr>
          <p:cNvSpPr/>
          <p:nvPr userDrawn="1"/>
        </p:nvSpPr>
        <p:spPr>
          <a:xfrm>
            <a:off x="2430826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5E8920-9980-D825-FC8D-5ECD0903AD30}"/>
              </a:ext>
            </a:extLst>
          </p:cNvPr>
          <p:cNvSpPr/>
          <p:nvPr userDrawn="1"/>
        </p:nvSpPr>
        <p:spPr>
          <a:xfrm>
            <a:off x="4495553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A1CC67-5BA5-34CE-59C2-B08272FF243C}"/>
              </a:ext>
            </a:extLst>
          </p:cNvPr>
          <p:cNvSpPr/>
          <p:nvPr userDrawn="1"/>
        </p:nvSpPr>
        <p:spPr>
          <a:xfrm>
            <a:off x="6560280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2837E9-D54C-BB86-D671-2D9D3F4518FD}"/>
              </a:ext>
            </a:extLst>
          </p:cNvPr>
          <p:cNvSpPr/>
          <p:nvPr userDrawn="1"/>
        </p:nvSpPr>
        <p:spPr>
          <a:xfrm>
            <a:off x="8625007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363722C-38F8-9945-AF0C-1EB118C8A3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4439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88718C1-08DA-52C0-86C0-459341D609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13893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C58E5FC-5C3A-CF49-A942-6C0A13AAB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9712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68A1248-BF48-D3C6-FF39-3D4D084F75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78620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6033327-DDA5-9489-0164-B8E3F677D4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49166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E3EC25-DDE4-2BFC-7C67-BFB08A7AE5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95553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EC8B27B-0E3A-0DB3-E90E-4509451DAA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25007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DD3916E-E52A-2C71-9A76-445648AF79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30826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3FF9919-5C2E-3338-0985-6AD712B9DD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60280" y="5737000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537609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10BC66-6427-5FC6-FF03-463020BD74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9713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0D29FCD-A525-C4DD-0820-A697D298C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4440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DE24DC7-79E9-3CF3-67D5-D32AF32A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49167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77816A-EB7F-C808-76D6-17C872B681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13894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C7CB852-1954-2677-3D5B-6DD9A0B4FC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78620" y="1660126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359A8A8-92FC-E187-9CE2-7D6FCAE784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19711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EFC5909E-BFA8-F9D7-B051-5B73E0DEB1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4438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246560AB-9617-BDAD-77B0-FF1687C2E1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49165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29647F29-4108-9254-9E15-66CC99DF34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13892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297A72E1-F796-19BF-A39C-7AF467668C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78618" y="4042845"/>
            <a:ext cx="1695862" cy="169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4B395-C938-7C22-15B8-115BEE8F4859}"/>
              </a:ext>
            </a:extLst>
          </p:cNvPr>
          <p:cNvSpPr/>
          <p:nvPr userDrawn="1"/>
        </p:nvSpPr>
        <p:spPr>
          <a:xfrm>
            <a:off x="1419713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4587D-3417-AF7F-C657-BCAB8B7DE58D}"/>
              </a:ext>
            </a:extLst>
          </p:cNvPr>
          <p:cNvSpPr/>
          <p:nvPr userDrawn="1"/>
        </p:nvSpPr>
        <p:spPr>
          <a:xfrm>
            <a:off x="3484440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1BE8D-E9F0-1E87-11B4-22102A669540}"/>
              </a:ext>
            </a:extLst>
          </p:cNvPr>
          <p:cNvSpPr/>
          <p:nvPr userDrawn="1"/>
        </p:nvSpPr>
        <p:spPr>
          <a:xfrm>
            <a:off x="5549167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1959B6-627E-29A4-8731-26986B918012}"/>
              </a:ext>
            </a:extLst>
          </p:cNvPr>
          <p:cNvSpPr/>
          <p:nvPr userDrawn="1"/>
        </p:nvSpPr>
        <p:spPr>
          <a:xfrm>
            <a:off x="7613894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D50F08-4F98-B012-37AC-09BE2862A9F1}"/>
              </a:ext>
            </a:extLst>
          </p:cNvPr>
          <p:cNvSpPr/>
          <p:nvPr userDrawn="1"/>
        </p:nvSpPr>
        <p:spPr>
          <a:xfrm>
            <a:off x="9678620" y="3358078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C01E1B-94FD-E394-3228-5036814E685C}"/>
              </a:ext>
            </a:extLst>
          </p:cNvPr>
          <p:cNvSpPr/>
          <p:nvPr userDrawn="1"/>
        </p:nvSpPr>
        <p:spPr>
          <a:xfrm>
            <a:off x="1419711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5E8920-9980-D825-FC8D-5ECD0903AD30}"/>
              </a:ext>
            </a:extLst>
          </p:cNvPr>
          <p:cNvSpPr/>
          <p:nvPr userDrawn="1"/>
        </p:nvSpPr>
        <p:spPr>
          <a:xfrm>
            <a:off x="3484438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A1CC67-5BA5-34CE-59C2-B08272FF243C}"/>
              </a:ext>
            </a:extLst>
          </p:cNvPr>
          <p:cNvSpPr/>
          <p:nvPr userDrawn="1"/>
        </p:nvSpPr>
        <p:spPr>
          <a:xfrm>
            <a:off x="5549165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2837E9-D54C-BB86-D671-2D9D3F4518FD}"/>
              </a:ext>
            </a:extLst>
          </p:cNvPr>
          <p:cNvSpPr/>
          <p:nvPr userDrawn="1"/>
        </p:nvSpPr>
        <p:spPr>
          <a:xfrm>
            <a:off x="7613892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843958-2393-DC18-DF79-A658E3A0635A}"/>
              </a:ext>
            </a:extLst>
          </p:cNvPr>
          <p:cNvSpPr/>
          <p:nvPr userDrawn="1"/>
        </p:nvSpPr>
        <p:spPr>
          <a:xfrm>
            <a:off x="9678618" y="5740797"/>
            <a:ext cx="1695861" cy="6022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844D5E04-49B5-1495-B81F-4AFD351882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4439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B71865FA-7301-E917-A4B1-B5EF485AE8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13893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EE04FB45-71E0-2528-EEB9-AB0C5751C6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9712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4645AFC5-7176-2828-B72B-0D2702E737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78620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B0FF55C3-5D66-3B9F-914E-2BA33DEFB8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49166" y="335807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5A01E83B-5515-B249-08DD-823B5E55DA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4438" y="574079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8B8172BF-0129-977B-7ED3-33DA940E8B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13892" y="574079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543989E0-14CB-7F8E-5CAD-449736B465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19711" y="574079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0C157800-EFA2-1FF0-FE0B-53DCE60597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78619" y="574079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A57EF283-D6FC-42A5-B16F-D0F0F6BD9C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49165" y="5740797"/>
            <a:ext cx="1695861" cy="602229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0867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10BC66-6427-5FC6-FF03-463020BD74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675" y="1757281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0D29FCD-A525-C4DD-0820-A697D298C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89898" y="1757281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DE24DC7-79E9-3CF3-67D5-D32AF32A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16121" y="1757281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77816A-EB7F-C808-76D6-17C872B681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2344" y="1757281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C7CB852-1954-2677-3D5B-6DD9A0B4FC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68567" y="1757281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6784E48-D209-29FF-4FDD-3A80FF870B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94790" y="1757281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887F9A7E-64C5-2C94-1644-5F9B2F618A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13598" y="3812065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F9E74FFB-2A2B-770E-2315-08E73E885A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39821" y="3812065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4FC9148-4973-1F55-8588-9B21580F98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66044" y="3812065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A652EB6C-1A4D-A0D2-EEB5-D0563EFB9C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92267" y="3812065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AFE4EA13-71CE-7D72-FAE1-E8747C554CF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18490" y="3812065"/>
            <a:ext cx="1287463" cy="1289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4B395-C938-7C22-15B8-115BEE8F4859}"/>
              </a:ext>
            </a:extLst>
          </p:cNvPr>
          <p:cNvSpPr/>
          <p:nvPr userDrawn="1"/>
        </p:nvSpPr>
        <p:spPr>
          <a:xfrm>
            <a:off x="1463675" y="3039065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4587D-3417-AF7F-C657-BCAB8B7DE58D}"/>
              </a:ext>
            </a:extLst>
          </p:cNvPr>
          <p:cNvSpPr/>
          <p:nvPr userDrawn="1"/>
        </p:nvSpPr>
        <p:spPr>
          <a:xfrm>
            <a:off x="3189898" y="3041487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1BE8D-E9F0-1E87-11B4-22102A669540}"/>
              </a:ext>
            </a:extLst>
          </p:cNvPr>
          <p:cNvSpPr/>
          <p:nvPr userDrawn="1"/>
        </p:nvSpPr>
        <p:spPr>
          <a:xfrm>
            <a:off x="4916121" y="3041487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1959B6-627E-29A4-8731-26986B918012}"/>
              </a:ext>
            </a:extLst>
          </p:cNvPr>
          <p:cNvSpPr/>
          <p:nvPr userDrawn="1"/>
        </p:nvSpPr>
        <p:spPr>
          <a:xfrm>
            <a:off x="6642344" y="3041487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D50F08-4F98-B012-37AC-09BE2862A9F1}"/>
              </a:ext>
            </a:extLst>
          </p:cNvPr>
          <p:cNvSpPr/>
          <p:nvPr userDrawn="1"/>
        </p:nvSpPr>
        <p:spPr>
          <a:xfrm>
            <a:off x="8368567" y="3041487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DD0AB2-2C28-F1E5-44FC-337A47DD2DCA}"/>
              </a:ext>
            </a:extLst>
          </p:cNvPr>
          <p:cNvSpPr/>
          <p:nvPr userDrawn="1"/>
        </p:nvSpPr>
        <p:spPr>
          <a:xfrm>
            <a:off x="10094790" y="3041487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AEA57-3A6E-98F2-6A4B-CA146A5BC3D2}"/>
              </a:ext>
            </a:extLst>
          </p:cNvPr>
          <p:cNvSpPr/>
          <p:nvPr userDrawn="1"/>
        </p:nvSpPr>
        <p:spPr>
          <a:xfrm>
            <a:off x="2313598" y="5096271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9CA27B-DD4E-BEE5-DBC3-E9FB624466FC}"/>
              </a:ext>
            </a:extLst>
          </p:cNvPr>
          <p:cNvSpPr/>
          <p:nvPr userDrawn="1"/>
        </p:nvSpPr>
        <p:spPr>
          <a:xfrm>
            <a:off x="4039821" y="5096271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F93199-D728-7537-AA1F-4A72FC4E8D97}"/>
              </a:ext>
            </a:extLst>
          </p:cNvPr>
          <p:cNvSpPr/>
          <p:nvPr userDrawn="1"/>
        </p:nvSpPr>
        <p:spPr>
          <a:xfrm>
            <a:off x="5766044" y="5096271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654099-0FBA-85D8-4BAA-B321CB41B05C}"/>
              </a:ext>
            </a:extLst>
          </p:cNvPr>
          <p:cNvSpPr/>
          <p:nvPr userDrawn="1"/>
        </p:nvSpPr>
        <p:spPr>
          <a:xfrm>
            <a:off x="7492267" y="5096271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482503-5218-5304-46C3-C2A855721195}"/>
              </a:ext>
            </a:extLst>
          </p:cNvPr>
          <p:cNvSpPr/>
          <p:nvPr userDrawn="1"/>
        </p:nvSpPr>
        <p:spPr>
          <a:xfrm>
            <a:off x="9218490" y="5096271"/>
            <a:ext cx="1287463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823B87B-1D1D-61A9-F9A7-8BE7E0592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63675" y="3048171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BE385916-E269-5377-EC44-3C53DD1E74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1375" y="3039065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9A9174E-AB96-BE4B-A017-E227787815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19075" y="3039065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360908DD-82F7-253B-7C90-C194C5E81F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46775" y="3039065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E1D8339F-BBB7-13D4-4DE6-C9C6435DD8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74475" y="3039065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C98C124-9ADB-91BE-3B38-CD2A7B2746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02177" y="3039065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264CABA-B262-0734-2845-02C2ED1EE2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22390" y="5098656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05D02DA3-7ACC-C11E-ED9D-CD3FB6B882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50090" y="5098656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7F0F5277-2786-F9B4-2397-238BA43D1A3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7790" y="5098656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37E5D91-986E-E181-F04D-6F0AE76B0A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05490" y="5098656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7BA7F43B-783A-F72D-3827-4DE64F9D76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33190" y="5098656"/>
            <a:ext cx="1287463" cy="45720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1808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933B-F458-45AC-29C3-6F2343284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22A3-1501-BF1E-2B02-6C3EAB12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b="1" i="0" kern="1200" dirty="0">
                <a:solidFill>
                  <a:schemeClr val="accent4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level/Subtitle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4291-1D6C-40D1-4243-54DA4E98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CF106-3A4C-D7D6-BEE2-400B3874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2000" b="0" i="0" kern="1200" smtClean="0">
                <a:solidFill>
                  <a:schemeClr val="accent3">
                    <a:alpha val="64927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51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32EFFA-52F2-F298-8EC6-41F306650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6284" y="780952"/>
            <a:ext cx="10102361" cy="2225040"/>
          </a:xfrm>
        </p:spPr>
        <p:txBody>
          <a:bodyPr anchor="b" anchorCtr="0">
            <a:noAutofit/>
          </a:bodyPr>
          <a:lstStyle>
            <a:lvl1pPr algn="ctr">
              <a:defRPr sz="10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441C724-CF99-2FAB-2B52-606FE668A2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6284" y="3710354"/>
            <a:ext cx="10102361" cy="641838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2986679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ayout -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5BD0-9F44-DBE6-149F-C9C91CBBA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665A-9ECD-C94C-F298-B2FAE74E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0320" y="1595120"/>
            <a:ext cx="5029200" cy="4787207"/>
          </a:xfrm>
        </p:spPr>
        <p:txBody>
          <a:bodyPr/>
          <a:lstStyle>
            <a:lvl1pPr>
              <a:lnSpc>
                <a:spcPct val="114000"/>
              </a:lnSpc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579B1-5FC8-A4A5-AD94-92E148AE2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6880" y="1595120"/>
            <a:ext cx="5029200" cy="4787207"/>
          </a:xfrm>
        </p:spPr>
        <p:txBody>
          <a:bodyPr/>
          <a:lstStyle>
            <a:lvl1pPr>
              <a:lnSpc>
                <a:spcPct val="114000"/>
              </a:lnSpc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A3AB0-A9AA-4BB8-5DAD-4EBEA4AB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61A60-C99B-A53C-913B-24FBFFB5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ayout -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5BD0-9F44-DBE6-149F-C9C91CBBA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665A-9ECD-C94C-F298-B2FAE74E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0320" y="1595120"/>
            <a:ext cx="3315064" cy="4805680"/>
          </a:xfrm>
        </p:spPr>
        <p:txBody>
          <a:bodyPr/>
          <a:lstStyle>
            <a:lvl1pPr>
              <a:lnSpc>
                <a:spcPct val="114000"/>
              </a:lnSpc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579B1-5FC8-A4A5-AD94-92E148AE2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595120"/>
            <a:ext cx="7092696" cy="4805680"/>
          </a:xfrm>
        </p:spPr>
        <p:txBody>
          <a:bodyPr/>
          <a:lstStyle>
            <a:lvl1pPr>
              <a:lnSpc>
                <a:spcPct val="114000"/>
              </a:lnSpc>
              <a:defRPr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lnSpc>
                <a:spcPct val="114000"/>
              </a:lnSpc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A3AB0-A9AA-4BB8-5DAD-4EBEA4AB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61A60-C99B-A53C-913B-24FBFFB5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7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F9CF-1ABB-35E4-C4DA-A652EAD13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2480" y="1417321"/>
            <a:ext cx="9367520" cy="17221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accent4"/>
                </a:solidFill>
                <a:latin typeface="Poppins" pitchFamily="2" charset="77"/>
                <a:ea typeface="Source Sans Pro Light" panose="020B0403030403020204" pitchFamily="34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084FB62-1A79-10FF-EF2D-A83BDABF78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2808" y="3815251"/>
            <a:ext cx="4106863" cy="67786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Time – Time</a:t>
            </a:r>
          </a:p>
        </p:txBody>
      </p:sp>
    </p:spTree>
    <p:extLst>
      <p:ext uri="{BB962C8B-B14F-4D97-AF65-F5344CB8AC3E}">
        <p14:creationId xmlns:p14="http://schemas.microsoft.com/office/powerpoint/2010/main" val="1825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F9CF-1ABB-35E4-C4DA-A652EAD13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64" y="1591408"/>
            <a:ext cx="11178735" cy="24800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defRPr sz="8000" b="0" i="0">
                <a:solidFill>
                  <a:schemeClr val="accent4"/>
                </a:solidFill>
                <a:latin typeface="Poppins" pitchFamily="2" charset="77"/>
                <a:ea typeface="Source Sans Pro Light" panose="020B0403030403020204" pitchFamily="34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970C2-9135-7E1F-9A48-209F4BDAD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5800" y="4430713"/>
            <a:ext cx="4106863" cy="67786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Time – Time</a:t>
            </a:r>
          </a:p>
        </p:txBody>
      </p:sp>
    </p:spTree>
    <p:extLst>
      <p:ext uri="{BB962C8B-B14F-4D97-AF65-F5344CB8AC3E}">
        <p14:creationId xmlns:p14="http://schemas.microsoft.com/office/powerpoint/2010/main" val="41874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5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0320" y="1441939"/>
            <a:ext cx="8914384" cy="18378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CA08A7-68CC-6F18-B5D1-2EADE7F8C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638" y="3912821"/>
            <a:ext cx="6472237" cy="1406525"/>
          </a:xfrm>
        </p:spPr>
        <p:txBody>
          <a:bodyPr/>
          <a:lstStyle>
            <a:lvl1pPr>
              <a:spcBef>
                <a:spcPts val="0"/>
              </a:spcBef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Speaker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285898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9BE-9B0B-F312-DDFF-EEBEEB80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D9820-3843-300A-93E6-A43C8BCF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58" y="6425565"/>
            <a:ext cx="10525760" cy="217226"/>
          </a:xfrm>
        </p:spPr>
        <p:txBody>
          <a:bodyPr/>
          <a:lstStyle>
            <a:lvl1pPr>
              <a:defRPr b="0" i="0"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7B051-3C42-BD7B-DBEA-EB877AF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8" y="0"/>
            <a:ext cx="558800" cy="441325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D1049DA6-CA21-DA5B-119C-EC9C2F1EC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25761" y="1731047"/>
            <a:ext cx="3205070" cy="32090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b="0"/>
            </a:lvl1pPr>
          </a:lstStyle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C1798-0EC9-9AC4-D7AC-52D2988A0CFB}"/>
              </a:ext>
            </a:extLst>
          </p:cNvPr>
          <p:cNvSpPr/>
          <p:nvPr userDrawn="1"/>
        </p:nvSpPr>
        <p:spPr>
          <a:xfrm>
            <a:off x="4725759" y="4940067"/>
            <a:ext cx="3205068" cy="8188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D53BA2-3B83-EB2E-EB4A-5B7D833E4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5759" y="4940300"/>
            <a:ext cx="3205391" cy="819150"/>
          </a:xfrm>
        </p:spPr>
        <p:txBody>
          <a:bodyPr lIns="45720" rIns="45720">
            <a:noAutofit/>
          </a:bodyPr>
          <a:lstStyle>
            <a:lvl1pPr>
              <a:spcBef>
                <a:spcPts val="0"/>
              </a:spcBef>
              <a:defRPr sz="12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Add name, credentials, organization</a:t>
            </a:r>
          </a:p>
        </p:txBody>
      </p:sp>
    </p:spTree>
    <p:extLst>
      <p:ext uri="{BB962C8B-B14F-4D97-AF65-F5344CB8AC3E}">
        <p14:creationId xmlns:p14="http://schemas.microsoft.com/office/powerpoint/2010/main" val="52843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92F24-3592-324B-CA7D-41B60EA0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20" y="1"/>
            <a:ext cx="8914384" cy="13715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27E0-D408-74AD-85D4-65D5E4B9F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0320" y="1595120"/>
            <a:ext cx="10525760" cy="479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809B7-7DAE-995F-186B-BB4C3E6BC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0320" y="6522720"/>
            <a:ext cx="10525760" cy="217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110CF-1604-1F2A-69B9-4BF56B7A4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97155"/>
            <a:ext cx="558800" cy="441325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sz="2000" b="0" i="0">
                <a:solidFill>
                  <a:schemeClr val="accent3">
                    <a:alpha val="64927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67F1A8E-C6E7-3843-94F9-A6F06C0E79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2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3" r:id="rId2"/>
    <p:sldLayoutId id="2147483885" r:id="rId3"/>
    <p:sldLayoutId id="2147483889" r:id="rId4"/>
    <p:sldLayoutId id="2147483876" r:id="rId5"/>
    <p:sldLayoutId id="2147483901" r:id="rId6"/>
    <p:sldLayoutId id="2147483887" r:id="rId7"/>
    <p:sldLayoutId id="2147483902" r:id="rId8"/>
    <p:sldLayoutId id="2147483900" r:id="rId9"/>
    <p:sldLayoutId id="2147483899" r:id="rId10"/>
    <p:sldLayoutId id="2147483898" r:id="rId11"/>
    <p:sldLayoutId id="2147483897" r:id="rId12"/>
    <p:sldLayoutId id="2147483896" r:id="rId13"/>
    <p:sldLayoutId id="2147483895" r:id="rId14"/>
    <p:sldLayoutId id="2147483894" r:id="rId15"/>
    <p:sldLayoutId id="2147483893" r:id="rId16"/>
    <p:sldLayoutId id="2147483892" r:id="rId17"/>
    <p:sldLayoutId id="2147483891" r:id="rId18"/>
    <p:sldLayoutId id="2147483890" r:id="rId19"/>
    <p:sldLayoutId id="2147483903" r:id="rId20"/>
    <p:sldLayoutId id="2147483888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4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None/>
        <a:defRPr sz="2400" b="1" i="0" kern="1200">
          <a:solidFill>
            <a:schemeClr val="accent4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+mn-cs"/>
        </a:defRPr>
      </a:lvl1pPr>
      <a:lvl2pPr marL="7938" indent="0" algn="l" defTabSz="914400" rtl="0" eaLnBrk="1" latinLnBrk="0" hangingPunct="1">
        <a:lnSpc>
          <a:spcPct val="114000"/>
        </a:lnSpc>
        <a:spcBef>
          <a:spcPts val="60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233363" indent="-233363" algn="l" defTabSz="914400" rtl="0" eaLnBrk="1" latinLnBrk="0" hangingPunct="1">
        <a:lnSpc>
          <a:spcPct val="114000"/>
        </a:lnSpc>
        <a:spcBef>
          <a:spcPts val="600"/>
        </a:spcBef>
        <a:buClr>
          <a:schemeClr val="accent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460375" indent="-227013" algn="l" defTabSz="914400" rtl="0" eaLnBrk="1" latinLnBrk="0" hangingPunct="1">
        <a:lnSpc>
          <a:spcPct val="114000"/>
        </a:lnSpc>
        <a:spcBef>
          <a:spcPts val="600"/>
        </a:spcBef>
        <a:buClr>
          <a:schemeClr val="accent4"/>
        </a:buClr>
        <a:buSzPct val="90000"/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687388" indent="-227013" algn="l" defTabSz="914400" rtl="0" eaLnBrk="1" latinLnBrk="0" hangingPunct="1">
        <a:lnSpc>
          <a:spcPct val="114000"/>
        </a:lnSpc>
        <a:spcBef>
          <a:spcPts val="600"/>
        </a:spcBef>
        <a:buClr>
          <a:schemeClr val="accent4"/>
        </a:buClr>
        <a:buFont typeface="System Font Regular"/>
        <a:buChar char="⁃"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lcrt.org/wp-content/uploads/NLCRT-Speaker-Presentation-Guidelines-2025-ACS-NLCRT-.pdf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26B6-F524-E361-FE4A-CFF86EB99B9C}"/>
              </a:ext>
            </a:extLst>
          </p:cNvPr>
          <p:cNvSpPr txBox="1"/>
          <p:nvPr/>
        </p:nvSpPr>
        <p:spPr>
          <a:xfrm>
            <a:off x="0" y="0"/>
            <a:ext cx="12192000" cy="87408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endParaRPr lang="en-US" sz="3600" dirty="0"/>
          </a:p>
          <a:p>
            <a:pPr algn="ctr"/>
            <a:r>
              <a:rPr lang="en-US" sz="4000" dirty="0"/>
              <a:t>If you are presenting on behalf of the ACS NLCRT as an official Spokesperson, please use the this PPT template.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If you are presenting in</a:t>
            </a:r>
          </a:p>
          <a:p>
            <a:pPr algn="ctr"/>
            <a:r>
              <a:rPr lang="en-US" sz="4000" dirty="0"/>
              <a:t>your own professional capacity, please use a slide deck template from your institution or a generic slide deck template.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Prior to creating your slide, please review the</a:t>
            </a:r>
          </a:p>
          <a:p>
            <a:pPr algn="ctr"/>
            <a:r>
              <a:rPr lang="en-US" sz="4000" dirty="0"/>
              <a:t> </a:t>
            </a:r>
            <a:r>
              <a:rPr lang="en-US" sz="4000" dirty="0">
                <a:solidFill>
                  <a:srgbClr val="2746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ACS NLCRT Speaker Guidelines</a:t>
            </a:r>
            <a:r>
              <a:rPr lang="en-US" sz="4000" dirty="0"/>
              <a:t>.</a:t>
            </a:r>
            <a:endParaRPr lang="en-US" sz="4000" dirty="0">
              <a:ea typeface="Calibri"/>
              <a:cs typeface="Calibri"/>
            </a:endParaRP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44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1393-C42B-06F8-0BAB-66ED3D85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F9C5C-33D0-A3D4-DE38-88624647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1A8E-C6E7-3843-94F9-A6F06C0E79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17875-BC61-0463-BAEF-2AF388B9C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0638" y="3912821"/>
            <a:ext cx="9716668" cy="1406525"/>
          </a:xfrm>
        </p:spPr>
        <p:txBody>
          <a:bodyPr>
            <a:normAutofit/>
          </a:bodyPr>
          <a:lstStyle/>
          <a:p>
            <a:r>
              <a:rPr lang="en-US" b="1" dirty="0"/>
              <a:t>Name</a:t>
            </a:r>
          </a:p>
          <a:p>
            <a:r>
              <a:rPr lang="en-US" dirty="0"/>
              <a:t>Position on ACS NLCRT</a:t>
            </a:r>
          </a:p>
          <a:p>
            <a:r>
              <a:rPr lang="en-US" dirty="0"/>
              <a:t>ACS National Lung Cancer Roundtable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6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896E3-6DD0-41BA-DBF1-950759EA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6016BB-AF4B-753F-CEE4-67905B2A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1A8E-C6E7-3843-94F9-A6F06C0E79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EC896-6B27-E754-240F-3D747D093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0320" y="2022475"/>
            <a:ext cx="9716668" cy="20578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speakers are required to include a disclosure slide. </a:t>
            </a:r>
          </a:p>
          <a:p>
            <a:endParaRPr lang="en-US" dirty="0"/>
          </a:p>
          <a:p>
            <a:r>
              <a:rPr lang="en-US" dirty="0"/>
              <a:t>If you do not have anything to disclose, please still include a slide that states so.</a:t>
            </a:r>
          </a:p>
          <a:p>
            <a:endParaRPr lang="en-US" dirty="0"/>
          </a:p>
          <a:p>
            <a:r>
              <a:rPr lang="en-US" dirty="0"/>
              <a:t>Disclosures should list any relevant personal or financial relationships including but not limited to affiliations, grants, research support, or other financial or material support.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44A9573-F471-40A4-AE8E-3594E51E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20" y="1"/>
            <a:ext cx="8914384" cy="1371599"/>
          </a:xfrm>
        </p:spPr>
        <p:txBody>
          <a:bodyPr/>
          <a:lstStyle/>
          <a:p>
            <a:r>
              <a:rPr lang="en-US" b="1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72582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415C-58AE-2BC7-0FD1-1AC1F20B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39E2-4235-CA1F-0DE5-6E0A27DD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EF7EE-98C1-3D78-209F-7C5D0756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1A8E-C6E7-3843-94F9-A6F06C0E79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4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795A-45B1-D231-0901-E811003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4B2C4-279C-35EE-E525-3DE4D251BF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B63BF-4289-4233-2AC2-E8C2DBA39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B030F-2B3E-D891-D1B2-D44DE88D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1A8E-C6E7-3843-94F9-A6F06C0E79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C960-E5FD-9C88-B65F-01BC69938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479535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2024_NLCR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2A3E5"/>
      </a:accent1>
      <a:accent2>
        <a:srgbClr val="A8FCFC"/>
      </a:accent2>
      <a:accent3>
        <a:srgbClr val="012069"/>
      </a:accent3>
      <a:accent4>
        <a:srgbClr val="005E87"/>
      </a:accent4>
      <a:accent5>
        <a:srgbClr val="636669"/>
      </a:accent5>
      <a:accent6>
        <a:srgbClr val="005E9F"/>
      </a:accent6>
      <a:hlink>
        <a:srgbClr val="12A3E5"/>
      </a:hlink>
      <a:folHlink>
        <a:srgbClr val="0121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479B47D-C4AD-1F49-9E7F-3FCB57612028}">
  <we:reference id="wa200000729" version="3.19.222.0" store="en-US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ef61ff-1dc9-4ca7-b845-84ac7e98c186" xsi:nil="true"/>
    <lcf76f155ced4ddcb4097134ff3c332f xmlns="e129a00c-9292-4451-9308-ea75f7972fd5">
      <Terms xmlns="http://schemas.microsoft.com/office/infopath/2007/PartnerControls"/>
    </lcf76f155ced4ddcb4097134ff3c332f>
    <NoteforNNRTMaster xmlns="e129a00c-9292-4451-9308-ea75f7972fd5" xsi:nil="true"/>
    <Comments xmlns="e129a00c-9292-4451-9308-ea75f7972f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09572A5A76944878447A7D97D9235" ma:contentTypeVersion="21" ma:contentTypeDescription="Create a new document." ma:contentTypeScope="" ma:versionID="b43633d717838f5df24e617db4fb10a4">
  <xsd:schema xmlns:xsd="http://www.w3.org/2001/XMLSchema" xmlns:xs="http://www.w3.org/2001/XMLSchema" xmlns:p="http://schemas.microsoft.com/office/2006/metadata/properties" xmlns:ns2="a785ad58-1d57-4f8a-aa71-77170459bd0d" xmlns:ns3="e129a00c-9292-4451-9308-ea75f7972fd5" xmlns:ns4="11ef61ff-1dc9-4ca7-b845-84ac7e98c186" targetNamespace="http://schemas.microsoft.com/office/2006/metadata/properties" ma:root="true" ma:fieldsID="3ae3fff62a2aad2a0c172649f7b0431c" ns2:_="" ns3:_="" ns4:_="">
    <xsd:import namespace="a785ad58-1d57-4f8a-aa71-77170459bd0d"/>
    <xsd:import namespace="e129a00c-9292-4451-9308-ea75f7972fd5"/>
    <xsd:import namespace="11ef61ff-1dc9-4ca7-b845-84ac7e98c1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mments" minOccurs="0"/>
                <xsd:element ref="ns3:NoteforNNRTMaste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9a00c-9292-4451-9308-ea75f7972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a09e083-f52d-4221-b916-d53bc4fb30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mments" ma:index="25" nillable="true" ma:displayName="Journal Title" ma:format="Dropdown" ma:internalName="Comments">
      <xsd:simpleType>
        <xsd:restriction base="dms:Text">
          <xsd:maxLength value="255"/>
        </xsd:restriction>
      </xsd:simpleType>
    </xsd:element>
    <xsd:element name="NoteforNNRTMaster" ma:index="26" nillable="true" ma:displayName="Note for NNRT Master" ma:description="Please see Steering Committee tab - the GREEN highlighted areas - 3 new SC Members and 2 cycled off the week of 1/25/2025" ma:format="Dropdown" ma:internalName="NoteforNNRTMaster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f61ff-1dc9-4ca7-b845-84ac7e98c18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8f8d558-b538-425a-abfd-7991596b2426}" ma:internalName="TaxCatchAll" ma:showField="CatchAllData" ma:web="11ef61ff-1dc9-4ca7-b845-84ac7e98c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42E39-01CB-498D-8F39-9ADE13BDD9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CAEC5-359C-4BDC-8CAF-87BFF7195772}">
  <ds:schemaRefs>
    <ds:schemaRef ds:uri="a785ad58-1d57-4f8a-aa71-77170459bd0d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129a00c-9292-4451-9308-ea75f7972fd5"/>
    <ds:schemaRef ds:uri="http://purl.org/dc/elements/1.1/"/>
    <ds:schemaRef ds:uri="http://schemas.microsoft.com/office/infopath/2007/PartnerControls"/>
    <ds:schemaRef ds:uri="11ef61ff-1dc9-4ca7-b845-84ac7e98c1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566916-51B3-45A4-A9CC-8DC0B8568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e129a00c-9292-4451-9308-ea75f7972fd5"/>
    <ds:schemaRef ds:uri="11ef61ff-1dc9-4ca7-b845-84ac7e98c1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35824</TotalTime>
  <Words>140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Poppins</vt:lpstr>
      <vt:lpstr>Source Sans Pro</vt:lpstr>
      <vt:lpstr>Source Sans Pro SemiBold</vt:lpstr>
      <vt:lpstr>System Font Regular</vt:lpstr>
      <vt:lpstr>Wingdings</vt:lpstr>
      <vt:lpstr>Content Slides</vt:lpstr>
      <vt:lpstr>PowerPoint Presentation</vt:lpstr>
      <vt:lpstr>Presentation Title Slide</vt:lpstr>
      <vt:lpstr>Disclosures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Montgomery</dc:creator>
  <cp:lastModifiedBy>Michelle Chappell</cp:lastModifiedBy>
  <cp:revision>118</cp:revision>
  <dcterms:created xsi:type="dcterms:W3CDTF">2022-08-10T13:55:04Z</dcterms:created>
  <dcterms:modified xsi:type="dcterms:W3CDTF">2025-10-29T19:56:30Z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0x01010012B09572A5A76944878447A7D97D9235</vt:lpwstr>
  </property>
  <property fmtid="{D5CDD505-2E9C-101B-9397-08002B2CF9AE}" pid="3" name="MediaServiceImageTags">
    <vt:lpwstr/>
  </property>
</Properties>
</file>